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hE2vmqK+J22PJ8KrIRchzuFMdQ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753ced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11753cede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Vòng lặp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1753ceded_0_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Vòng lặp là gì?</a:t>
            </a:r>
            <a:endParaRPr/>
          </a:p>
        </p:txBody>
      </p:sp>
      <p:sp>
        <p:nvSpPr>
          <p:cNvPr id="74" name="Google Shape;74;g211753ceded_0_4"/>
          <p:cNvSpPr txBox="1"/>
          <p:nvPr>
            <p:ph idx="1" type="body"/>
          </p:nvPr>
        </p:nvSpPr>
        <p:spPr>
          <a:xfrm>
            <a:off x="920275" y="1546075"/>
            <a:ext cx="6633000" cy="28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Đôi khi bạn cần phải lặp lại một hành động với số lần cho trước. Thay vì phải viết lại code giống nhau cho mỗi lượt lặp, JavaScript cung cấp cho bạn một cấu trúc lặp hay gọi cách khác là vòng lặp trong JavaScript.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Có ba vòng lặp trong JavaScript là:</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Vòng lặp while.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Vòng lặp do...while.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Vòng lặp for.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