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JzLLNusL4EpeU83d6sYoU+ucz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1753ceded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11753cede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Vòng lặp for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1753ceded_0_4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Vòng lặp for</a:t>
            </a:r>
            <a:endParaRPr/>
          </a:p>
        </p:txBody>
      </p:sp>
      <p:sp>
        <p:nvSpPr>
          <p:cNvPr id="74" name="Google Shape;74;g211753ceded_0_4"/>
          <p:cNvSpPr txBox="1"/>
          <p:nvPr>
            <p:ph idx="1" type="body"/>
          </p:nvPr>
        </p:nvSpPr>
        <p:spPr>
          <a:xfrm>
            <a:off x="920275" y="1546075"/>
            <a:ext cx="66330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Cú pháp của vòng lặp for là: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g211753ceded_0_4"/>
          <p:cNvSpPr txBox="1"/>
          <p:nvPr/>
        </p:nvSpPr>
        <p:spPr>
          <a:xfrm>
            <a:off x="1017100" y="2065825"/>
            <a:ext cx="47007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khởi tạo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điều kiện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cập nhật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]){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21590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code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g211753ceded_0_4"/>
          <p:cNvSpPr txBox="1"/>
          <p:nvPr>
            <p:ph idx="1" type="body"/>
          </p:nvPr>
        </p:nvSpPr>
        <p:spPr>
          <a:xfrm>
            <a:off x="1017100" y="2731400"/>
            <a:ext cx="66330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Trong đó: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[Khởi tạo]: Thực hiện một lần lúc bắt đầu vòng lặp.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[Điều kiện]: Kiểm tra trước mỗi vòng lặp.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[Cập nhật]: Thực hiện ở cuối mỗi vòng lặp.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