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ora"/>
      <p:regular r:id="rId14"/>
      <p:bold r:id="rId15"/>
      <p:italic r:id="rId16"/>
      <p:boldItalic r:id="rId17"/>
    </p:embeddedFont>
    <p:embeddedFont>
      <p:font typeface="Quattrocento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ig98YRj2tc96bUxtxBp44/bgbB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italic.fntdata"/><Relationship Id="rId11" Type="http://schemas.openxmlformats.org/officeDocument/2006/relationships/font" Target="fonts/Montserrat-bold.fntdata"/><Relationship Id="rId22" Type="http://customschemas.google.com/relationships/presentationmetadata" Target="metadata"/><Relationship Id="rId10" Type="http://schemas.openxmlformats.org/officeDocument/2006/relationships/font" Target="fonts/Montserrat-regular.fntdata"/><Relationship Id="rId21" Type="http://schemas.openxmlformats.org/officeDocument/2006/relationships/font" Target="fonts/QuattrocentoSans-boldItalic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ora-bold.fntdata"/><Relationship Id="rId14" Type="http://schemas.openxmlformats.org/officeDocument/2006/relationships/font" Target="fonts/Lora-regular.fntdata"/><Relationship Id="rId17" Type="http://schemas.openxmlformats.org/officeDocument/2006/relationships/font" Target="fonts/Lora-boldItalic.fntdata"/><Relationship Id="rId16" Type="http://schemas.openxmlformats.org/officeDocument/2006/relationships/font" Target="fonts/Lor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1753ceded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11753cede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ca689a9b0_4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21ca689a9b0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1ec60fd95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201ec60fd9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000"/>
              <a:t>Vòng lặp while và do-while trong Javascript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1753ceded_0_4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Vòng lặp while</a:t>
            </a:r>
            <a:endParaRPr/>
          </a:p>
        </p:txBody>
      </p:sp>
      <p:sp>
        <p:nvSpPr>
          <p:cNvPr id="74" name="Google Shape;74;g211753ceded_0_4"/>
          <p:cNvSpPr txBox="1"/>
          <p:nvPr>
            <p:ph idx="1" type="body"/>
          </p:nvPr>
        </p:nvSpPr>
        <p:spPr>
          <a:xfrm>
            <a:off x="920275" y="1546075"/>
            <a:ext cx="66330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Cú pháp của vòng lặp while là: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g211753ceded_0_4"/>
          <p:cNvSpPr txBox="1"/>
          <p:nvPr/>
        </p:nvSpPr>
        <p:spPr>
          <a:xfrm>
            <a:off x="1017100" y="2065825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" sz="1100" u="none" cap="none" strike="noStrike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100" u="none" cap="none" strike="noStrike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100" u="none" cap="none" strike="noStrike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b="0" i="0" lang="en" sz="1100" u="none" cap="none" strike="noStrike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" sz="1100" u="none" cap="none" strike="noStrike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100" u="none" cap="none" strike="noStrike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100" u="none" cap="none" strike="noStrike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1" lang="en" sz="1100" u="none" cap="none" strike="noStrike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code</a:t>
            </a:r>
            <a:endParaRPr b="0" i="0" sz="1100" u="none" cap="none" strike="noStrike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13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" name="Google Shape;76;g211753ceded_0_4"/>
          <p:cNvSpPr txBox="1"/>
          <p:nvPr>
            <p:ph idx="1" type="body"/>
          </p:nvPr>
        </p:nvSpPr>
        <p:spPr>
          <a:xfrm>
            <a:off x="1017100" y="2731400"/>
            <a:ext cx="66330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Trong đó: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Condition là điều kiện thực hiện vòng lặp.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Khi condition có giá trị truthy thì code được thực thi.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Ngược lại, khi condition là falsy thì vòng lặp kết thúc.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ca689a9b0_4_1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Vòng lặp do...while</a:t>
            </a:r>
            <a:endParaRPr/>
          </a:p>
        </p:txBody>
      </p:sp>
      <p:sp>
        <p:nvSpPr>
          <p:cNvPr id="82" name="Google Shape;82;g21ca689a9b0_4_1"/>
          <p:cNvSpPr txBox="1"/>
          <p:nvPr>
            <p:ph idx="1" type="body"/>
          </p:nvPr>
        </p:nvSpPr>
        <p:spPr>
          <a:xfrm>
            <a:off x="936100" y="1535550"/>
            <a:ext cx="6633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Vòng lặp do...while tương tự như vòng lặp while, chỉ khác là điều kiện vòng lặp được chuyển xuống cuối cấu trúc lặp.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g21ca689a9b0_4_1"/>
          <p:cNvSpPr txBox="1"/>
          <p:nvPr/>
        </p:nvSpPr>
        <p:spPr>
          <a:xfrm>
            <a:off x="1001275" y="2360925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0" i="0" lang="en" sz="1100" u="none" cap="none" strike="noStrike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100" u="none" cap="none" strike="noStrike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100" u="none" cap="none" strike="noStrike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1" lang="en" sz="1100" u="none" cap="none" strike="noStrike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code</a:t>
            </a:r>
            <a:endParaRPr b="0" i="0" sz="1100" u="none" cap="none" strike="noStrike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" sz="1100" u="none" cap="none" strike="noStrike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100" u="none" cap="none" strike="noStrike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" sz="1100" u="none" cap="none" strike="noStrike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100" u="none" cap="none" strike="noStrike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100" u="none" cap="none" strike="noStrike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b="0" i="0" lang="en" sz="1100" u="none" cap="none" strike="noStrike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100" u="none" cap="none" strike="noStrike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1ec60fd95_0_16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Vòng lặp for</a:t>
            </a:r>
            <a:endParaRPr/>
          </a:p>
        </p:txBody>
      </p:sp>
      <p:sp>
        <p:nvSpPr>
          <p:cNvPr id="89" name="Google Shape;89;g201ec60fd95_0_16"/>
          <p:cNvSpPr txBox="1"/>
          <p:nvPr>
            <p:ph idx="1" type="body"/>
          </p:nvPr>
        </p:nvSpPr>
        <p:spPr>
          <a:xfrm>
            <a:off x="920275" y="1546075"/>
            <a:ext cx="66330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Cú pháp của vòng lặp for là: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g201ec60fd95_0_16"/>
          <p:cNvSpPr txBox="1"/>
          <p:nvPr/>
        </p:nvSpPr>
        <p:spPr>
          <a:xfrm>
            <a:off x="1017100" y="2065825"/>
            <a:ext cx="30000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" sz="1100" u="none" cap="none" strike="noStrike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b="0" i="0" lang="en" sz="1100" u="none" cap="none" strike="noStrike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khởi tạo</a:t>
            </a:r>
            <a:r>
              <a:rPr b="0" i="0" lang="en" sz="1100" u="none" cap="none" strike="noStrike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r>
              <a:rPr b="0" i="0" lang="en" sz="1100" u="none" cap="none" strike="noStrike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100" u="none" cap="none" strike="noStrike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" sz="1100" u="none" cap="none" strike="noStrike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điều kiện</a:t>
            </a:r>
            <a:r>
              <a:rPr b="0" i="0" lang="en" sz="1100" u="none" cap="none" strike="noStrike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r>
              <a:rPr b="0" i="0" lang="en" sz="1100" u="none" cap="none" strike="noStrike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100" u="none" cap="none" strike="noStrike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" sz="1100" u="none" cap="none" strike="noStrike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cập nhật</a:t>
            </a:r>
            <a:r>
              <a:rPr b="0" i="0" lang="en" sz="1100" u="none" cap="none" strike="noStrike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]){</a:t>
            </a:r>
            <a:endParaRPr b="0" i="0" sz="1100" u="none" cap="none" strike="noStrike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1" lang="en" sz="1100" u="none" cap="none" strike="noStrike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code</a:t>
            </a:r>
            <a:endParaRPr b="0" i="0" sz="1100" u="none" cap="none" strike="noStrike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100" u="none" cap="none" strike="noStrike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13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A626A4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Google Shape;91;g201ec60fd95_0_16"/>
          <p:cNvSpPr txBox="1"/>
          <p:nvPr>
            <p:ph idx="1" type="body"/>
          </p:nvPr>
        </p:nvSpPr>
        <p:spPr>
          <a:xfrm>
            <a:off x="964400" y="3214275"/>
            <a:ext cx="66330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Trong đó: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[Khởi tạo]: Thực hiện một lần lúc bắt đầu vòng lặp.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[Điều kiện]: Kiểm tra trước mỗi vòng lặp.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[Cập nhật]: Thực hiện ở cuối mỗi vòng lặp.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