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ora"/>
      <p:regular r:id="rId13"/>
      <p:bold r:id="rId14"/>
      <p:italic r:id="rId15"/>
      <p:boldItalic r:id="rId16"/>
    </p:embeddedFon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dhBcmrh/sqGiXdb/jEncaDMkn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21" Type="http://customschemas.google.com/relationships/presentationmetadata" Target="metadata"/><Relationship Id="rId13" Type="http://schemas.openxmlformats.org/officeDocument/2006/relationships/font" Target="fonts/Lora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ora-italic.fntdata"/><Relationship Id="rId14" Type="http://schemas.openxmlformats.org/officeDocument/2006/relationships/font" Target="fonts/Lora-bold.fntdata"/><Relationship Id="rId17" Type="http://schemas.openxmlformats.org/officeDocument/2006/relationships/font" Target="fonts/QuattrocentoSans-regular.fntdata"/><Relationship Id="rId16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ec819be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01ec819b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1ec60fd95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01ec60fd9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000"/>
              <a:t>Thoát khỏi vòng lặp trong Javascript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1ec819bee_0_5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Thoát vòng lặp trong JavaScript</a:t>
            </a:r>
            <a:endParaRPr/>
          </a:p>
        </p:txBody>
      </p:sp>
      <p:sp>
        <p:nvSpPr>
          <p:cNvPr id="74" name="Google Shape;74;g201ec819bee_0_5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Các ví dụ trên luôn có điều kiện để thoát khỏi vòng lặp. Nghĩa là bất cứ khi nào condition có giá trị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falsy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thì vòng lặp sẽ dừng lại.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Tuy nhiên, bạn có thể chủ động dừng vòng lặp bất cứ khi nào bằng cách sử dụng từ khóa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break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1ec60fd95_0_28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Từ khóa continue trong JavaScript</a:t>
            </a:r>
            <a:endParaRPr/>
          </a:p>
        </p:txBody>
      </p:sp>
      <p:sp>
        <p:nvSpPr>
          <p:cNvPr id="80" name="Google Shape;80;g201ec60fd95_0_28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Từ khoá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continue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gần giống từ khóa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break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Nếu như từ khóa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break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dùng để thoát khỏi vòng lặp thì từ khóa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continue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dùng để dừng lượt lặp hiện tại và chuyển tới lượt lặp tiếp theo.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