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i0ZGAZlHXRCd1B0u9MTVbo9gWN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1ec819be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01ec819be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1ec60fd95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01ec60fd9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For...in và for...of trong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01ec819bee_0_5"/>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For ... in trong Javascript</a:t>
            </a:r>
            <a:endParaRPr/>
          </a:p>
        </p:txBody>
      </p:sp>
      <p:sp>
        <p:nvSpPr>
          <p:cNvPr id="74" name="Google Shape;74;g201ec819bee_0_5"/>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For ... in</a:t>
            </a:r>
            <a:r>
              <a:rPr lang="en" sz="1600">
                <a:solidFill>
                  <a:srgbClr val="374151"/>
                </a:solidFill>
                <a:highlight>
                  <a:srgbClr val="FFFFFF"/>
                </a:highlight>
                <a:latin typeface="Montserrat"/>
                <a:ea typeface="Montserrat"/>
                <a:cs typeface="Montserrat"/>
                <a:sym typeface="Montserrat"/>
              </a:rPr>
              <a:t> được sử dụng để được sử dụng để lặp lại trên tất cả các enumerable properties của một Object, bao gồm enumerable properties được kế thừa.</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Câu lệnh lặp này có thể được sử dụng với String, Array, or những object đơn giản, nhưng không phải với các object như Map() hoặc Set().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01ec60fd95_0_28"/>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For ... of trong Javascript</a:t>
            </a:r>
            <a:endParaRPr/>
          </a:p>
        </p:txBody>
      </p:sp>
      <p:sp>
        <p:nvSpPr>
          <p:cNvPr id="80" name="Google Shape;80;g201ec60fd95_0_28"/>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For ... of </a:t>
            </a:r>
            <a:r>
              <a:rPr lang="en" sz="1600">
                <a:solidFill>
                  <a:srgbClr val="374151"/>
                </a:solidFill>
                <a:highlight>
                  <a:srgbClr val="FFFFFF"/>
                </a:highlight>
                <a:latin typeface="Montserrat"/>
                <a:ea typeface="Montserrat"/>
                <a:cs typeface="Montserrat"/>
                <a:sym typeface="Montserrat"/>
              </a:rPr>
              <a:t>được sử dụng để lặp qua các iterable objects, lặp lại các giá trị của chúng thay vì các thuộc tính của chúng.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Câu lệnh lặp này có thể được sử dụng với các Array, String, Map hoặc Set object, nhưng nó không sử dụng trên những object đơn giản. Điều này có nghĩa là nó ngược với for ... in.</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