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M7Ysjdkx+rUsezLolCDXJtWIx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ec819b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01ec819b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Arial"/>
              <a:buNone/>
            </a:pPr>
            <a:r>
              <a:rPr lang="en" sz="3000"/>
              <a:t>Tổng quan về number</a:t>
            </a:r>
            <a:endParaRPr sz="3000"/>
          </a:p>
          <a:p>
            <a:pPr indent="0" lvl="0" marL="0" rtl="0" algn="l">
              <a:lnSpc>
                <a:spcPct val="100000"/>
              </a:lnSpc>
              <a:spcBef>
                <a:spcPts val="0"/>
              </a:spcBef>
              <a:spcAft>
                <a:spcPts val="0"/>
              </a:spcAft>
              <a:buSzPts val="3600"/>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01ec819be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Tổng quan về number</a:t>
            </a:r>
            <a:endParaRPr/>
          </a:p>
        </p:txBody>
      </p:sp>
      <p:sp>
        <p:nvSpPr>
          <p:cNvPr id="74" name="Google Shape;74;g201ec819be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Có hai kiểu dữ liệu liên quan đến number trong JavaScript là: number thông thường và bigInt.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Number thông thường được lưu dưới dạng số thực dấu phẩy động theo chuẩn IEEE-754 với độ chính xác kép.</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BigInt là kiểu dữ liệu dùng để biểu diễn số nguyên với độ dài tùy ý. Số bigInt được sử dụng trong một số trường hợp cần biểu diễn số nguyên lớn. Vì số thông thường không thể lớn hơn 253 và nhỏ hơn -253.</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