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ora"/>
      <p:regular r:id="rId7"/>
      <p:bold r:id="rId8"/>
      <p:italic r:id="rId9"/>
      <p:boldItalic r:id="rId10"/>
    </p:embeddedFon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YqNsXNHcPvKq3oIDmm1LJ6lCk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font" Target="fonts/Lora-boldItalic.fntdata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ora-italic.fntdata"/><Relationship Id="rId15" Type="http://customschemas.google.com/relationships/presentationmetadata" Target="metadata"/><Relationship Id="rId14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ora-regular.fntdata"/><Relationship Id="rId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000"/>
              <a:t>Các cách biểu diễn number trong JavaScript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