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6Q1ufQDtMo1nprqk6f8HfLbZA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/>
              <a:t>Biểu diễn số ở hệ cơ số 16, 8 và 2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41250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Biểu diễn số ở hệ cơ số 16, 8 và 2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Các số mình thường viết trên đây là biểu diễn ở hệ thập phân (cơ số 10). Ngoài ra, bạn có thể biểu diễn number trong JavaScript ở hệ thập lục phân (cơ số 16), bát phân (cơ số 8) và nhị phân (cơ số 2).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Hệ thập lục phân sử dụng tiền tố là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0x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Hệ bát phân sử dụng tiền tố là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0o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Hệ nhị phân sử dụng tiền tố là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0b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