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oOf/cAu5m+6m4cvxtTQ0RBxsa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ec60fd9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01ec60fd9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Math và một số hàm của Math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Math là gì</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Trong JavaScript có một đối tượng được xây dựng sẵn tên là Math. Đối tượng Math sẽ có các phương thức, với việc truy cập vào các phương thức đó, ta có thể thực hiện được những công việc toán học trên các con số, ví dụ như: lấy giá trị tuyệt đối của một số, tính căn bậc hai của một số, tìm số lớn nhất, tìm số nhỏ nhất, làm tròn số,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01ec60fd95_0_2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a:t>
            </a:r>
            <a:r>
              <a:rPr lang="en"/>
              <a:t>ột số hàm của Math trong JavaScript</a:t>
            </a:r>
            <a:endParaRPr/>
          </a:p>
        </p:txBody>
      </p:sp>
      <p:sp>
        <p:nvSpPr>
          <p:cNvPr id="80" name="Google Shape;80;g201ec60fd95_0_28"/>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Phương thức	Mô tả chức năng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abs()</a:t>
            </a:r>
            <a:r>
              <a:rPr lang="en" sz="1600">
                <a:solidFill>
                  <a:srgbClr val="374151"/>
                </a:solidFill>
                <a:highlight>
                  <a:srgbClr val="FFFFFF"/>
                </a:highlight>
                <a:latin typeface="Montserrat"/>
                <a:ea typeface="Montserrat"/>
                <a:cs typeface="Montserrat"/>
                <a:sym typeface="Montserrat"/>
              </a:rPr>
              <a:t>: Trả về giá trị tuyệt đối của một số</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random()</a:t>
            </a:r>
            <a:r>
              <a:rPr lang="en" sz="1600">
                <a:solidFill>
                  <a:srgbClr val="374151"/>
                </a:solidFill>
                <a:highlight>
                  <a:srgbClr val="FFFFFF"/>
                </a:highlight>
                <a:latin typeface="Montserrat"/>
                <a:ea typeface="Montserrat"/>
                <a:cs typeface="Montserrat"/>
                <a:sym typeface="Montserrat"/>
              </a:rPr>
              <a:t>: Trả về một số ngẫu nhiên trong khoảng từ 0 đến 1</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sqrt()</a:t>
            </a:r>
            <a:r>
              <a:rPr lang="en" sz="1600">
                <a:solidFill>
                  <a:srgbClr val="374151"/>
                </a:solidFill>
                <a:highlight>
                  <a:srgbClr val="FFFFFF"/>
                </a:highlight>
                <a:latin typeface="Montserrat"/>
                <a:ea typeface="Montserrat"/>
                <a:cs typeface="Montserrat"/>
                <a:sym typeface="Montserrat"/>
              </a:rPr>
              <a:t>: Trả về căn bậc hai của một số</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pow()</a:t>
            </a:r>
            <a:r>
              <a:rPr lang="en" sz="1600">
                <a:solidFill>
                  <a:srgbClr val="374151"/>
                </a:solidFill>
                <a:highlight>
                  <a:srgbClr val="FFFFFF"/>
                </a:highlight>
                <a:latin typeface="Montserrat"/>
                <a:ea typeface="Montserrat"/>
                <a:cs typeface="Montserrat"/>
                <a:sym typeface="Montserrat"/>
              </a:rPr>
              <a:t>: Trả về lũy thừa của hai số xác định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ceil()</a:t>
            </a:r>
            <a:r>
              <a:rPr lang="en" sz="1600">
                <a:solidFill>
                  <a:srgbClr val="374151"/>
                </a:solidFill>
                <a:highlight>
                  <a:srgbClr val="FFFFFF"/>
                </a:highlight>
                <a:latin typeface="Montserrat"/>
                <a:ea typeface="Montserrat"/>
                <a:cs typeface="Montserrat"/>
                <a:sym typeface="Montserrat"/>
              </a:rPr>
              <a:t>: Làm tròn một số lên số nguyên gần nó nhất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floor()</a:t>
            </a:r>
            <a:r>
              <a:rPr lang="en" sz="1600">
                <a:solidFill>
                  <a:srgbClr val="374151"/>
                </a:solidFill>
                <a:highlight>
                  <a:srgbClr val="FFFFFF"/>
                </a:highlight>
                <a:latin typeface="Montserrat"/>
                <a:ea typeface="Montserrat"/>
                <a:cs typeface="Montserrat"/>
                <a:sym typeface="Montserrat"/>
              </a:rPr>
              <a:t>: Làm tròn một số xuống số nguyên gần nó nhất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round()</a:t>
            </a:r>
            <a:r>
              <a:rPr lang="en" sz="1600">
                <a:solidFill>
                  <a:srgbClr val="374151"/>
                </a:solidFill>
                <a:highlight>
                  <a:srgbClr val="FFFFFF"/>
                </a:highlight>
                <a:latin typeface="Montserrat"/>
                <a:ea typeface="Montserrat"/>
                <a:cs typeface="Montserrat"/>
                <a:sym typeface="Montserrat"/>
              </a:rPr>
              <a:t>: Làm tròn một số đến số nguyên gần nó nhất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max()</a:t>
            </a:r>
            <a:r>
              <a:rPr lang="en" sz="1600">
                <a:solidFill>
                  <a:srgbClr val="374151"/>
                </a:solidFill>
                <a:highlight>
                  <a:srgbClr val="FFFFFF"/>
                </a:highlight>
                <a:latin typeface="Montserrat"/>
                <a:ea typeface="Montserrat"/>
                <a:cs typeface="Montserrat"/>
                <a:sym typeface="Montserrat"/>
              </a:rPr>
              <a:t>: Trả về số lớn nhất trong danh sách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min()</a:t>
            </a:r>
            <a:r>
              <a:rPr lang="en" sz="1600">
                <a:solidFill>
                  <a:srgbClr val="374151"/>
                </a:solidFill>
                <a:highlight>
                  <a:srgbClr val="FFFFFF"/>
                </a:highlight>
                <a:latin typeface="Montserrat"/>
                <a:ea typeface="Montserrat"/>
                <a:cs typeface="Montserrat"/>
                <a:sym typeface="Montserrat"/>
              </a:rPr>
              <a:t>: Trả về số nhỏ nhất trong danh sách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