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j5OgsGGFl8/u6Ex+4n5/f4LNo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ec60fd9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01ec60fd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Kiểm tra số với isNaN và isFinite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Hàm isNaN(value)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Hàm này chuyển đổi value thành dạng số rồi kiểm tra xem có bằng NaN hay không.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1ec60fd95_0_28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Hàm isFinite(value)</a:t>
            </a:r>
            <a:endParaRPr/>
          </a:p>
        </p:txBody>
      </p:sp>
      <p:sp>
        <p:nvSpPr>
          <p:cNvPr id="80" name="Google Shape;80;g201ec60fd95_0_28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Hàm này chuyển đổi giá trị value thành dạng số và trả về true nếu số đó khác Infinity, -Infinity và NaN, ngược lại thì trả về false.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