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DMWLXXOKOUcrP++gMkCCE1qL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4b766bf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c4b766b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Tổng quan về string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Tổng quan về string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Kiểu dữ liệu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trong JavaScript dùng để lưu trữ giá trị dạng text. Và không có kiểu dữ liệu đặc biệt nào cho một ký tự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4b766bf9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r>
              <a:rPr lang="en"/>
              <a:t>iểu diễn string trong</a:t>
            </a:r>
            <a:endParaRPr/>
          </a:p>
        </p:txBody>
      </p:sp>
      <p:sp>
        <p:nvSpPr>
          <p:cNvPr id="80" name="Google Shape;80;g23c4b766bf9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ba loại kí tự dùng để biểu diễn string trong JavaScript là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Dấu nháy đơn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Dấu nháy kép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Dấu "backtick"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