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CSMz+UUiTNdD9LT4RGGeiVq0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4990127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c499012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Biểu diễn kí tự đặc biệt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Biểu diễn kí tự đặc biệt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đây là tổng hợp một số kí tự đặc biệt: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dòng mới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hệ điều hành Windows sử dụng tổ hợp \r\n để thể hiện xuống dòng. Trong khi các hệ điều hành khác Windows chỉ sử dụng kí tự \n.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\'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hoặc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\"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dấu nháy đơn hoặc dấu nháy kép.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\\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dấu backslash.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dấu tab.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\xXX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biểu diễn kí tự unicode, trong đó XX là mã unicode ở hệ thập lục phân.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49901277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Biểu diễn kí tự đặc biệt</a:t>
            </a:r>
            <a:endParaRPr/>
          </a:p>
        </p:txBody>
      </p:sp>
      <p:sp>
        <p:nvSpPr>
          <p:cNvPr id="80" name="Google Shape;80;g23c49901277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đây là tổng hợp một số kí tự đặc biệt: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\uXXXX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biểu diễn symbol unicode, trong đó XXXX là mã unicode ở hệ thập lục phân của symbol với UTF-16. 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\u{X..XXX} (từ 1 đến 6 kí tự)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biểu diễn symbol unicode, trong đó X..XXX là mã unicode ở hệ thập lục phân của symbol với UTF-32.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