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XiVNLtfaVGzxFfQCSNOrcu5L9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Độ dài string trong javascript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Độ dài string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lấy độ dài của string trong JavaScript, bạn sử dụng thuộc tính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