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1MSH36aCO1Q9e0s2zBV5e/Cem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Truy cập các kí tự của string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Truy cập các kí tự của string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Để lấy giá trị của kí tự ở vị trí position trong string, bạn có thể dùng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str[position]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hoặc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str.charAt(position)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(vị trí bắt đầu là 0)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