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jxf4hSXR914aFgKRBrgT+OH3uw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ec819be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01ec819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000"/>
              <a:t>String trong JavaScript là bất biến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ec819bee_0_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String trong JavaScript là bất biến</a:t>
            </a:r>
            <a:endParaRPr/>
          </a:p>
        </p:txBody>
      </p:sp>
      <p:sp>
        <p:nvSpPr>
          <p:cNvPr id="74" name="Google Shape;74;g201ec819bee_0_5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String trong JavaScript là bất biến vì bạn không thể thay đổi kí tự trong string.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Để giải quyết vấn đề này, bạn bắt buộc phải tạo một string mới.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