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99KfaxQT3/E9ZOJzsW2ADeGG8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/>
              <a:t>Thay đổi chữ hoa và thường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Thay đổi chữ hoa và thường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toLowerCase()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trả về string mới với tất cả các kí tự đều viết thường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toUpperCase()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trả về string mới với tất cả các kí tự đều viết hoa: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