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2gh/B2NtRaPhLf8qrc89p46qS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/>
              <a:t>Làm việc với substring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Làm việc với substring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str.indexOf(substr, pos)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str.lastIndexOf(substr, pos)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str.includes(substr, pos)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str.startsWith(substr)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str.endsWith(substr)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str.slice(start [, end])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str.substring(start [, end])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str.substr(start [, length])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