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iX5lwvlJQQoaMraBjhyKnD6LTj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1ec819be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01ec819be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c49dad1c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3c49dad1c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3600"/>
              <a:buFont typeface="Arial"/>
              <a:buNone/>
            </a:pPr>
            <a:r>
              <a:rPr lang="en" sz="3000"/>
              <a:t>So sánh string trong JavaScript</a:t>
            </a:r>
            <a:endParaRPr sz="3000"/>
          </a:p>
          <a:p>
            <a:pPr indent="0" lvl="0" marL="0" rtl="0" algn="l">
              <a:lnSpc>
                <a:spcPct val="100000"/>
              </a:lnSpc>
              <a:spcBef>
                <a:spcPts val="0"/>
              </a:spcBef>
              <a:spcAft>
                <a:spcPts val="0"/>
              </a:spcAft>
              <a:buSzPts val="3600"/>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01ec819bee_0_5"/>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a:t>
            </a:r>
            <a:r>
              <a:rPr lang="en"/>
              <a:t>ánh string trong Javascript</a:t>
            </a:r>
            <a:endParaRPr/>
          </a:p>
        </p:txBody>
      </p:sp>
      <p:sp>
        <p:nvSpPr>
          <p:cNvPr id="74" name="Google Shape;74;g201ec819bee_0_5"/>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So sánh string thực hiện so sánh từng kí tự từ trái sang phải. Và khi so sánh string, bạn thấy rằng kí tự viết thường lớn hơn kí tự viết hoa</a:t>
            </a:r>
            <a:endParaRPr b="1"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3c49dad1c5_0_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So sánh string trong Javascript</a:t>
            </a:r>
            <a:endParaRPr/>
          </a:p>
        </p:txBody>
      </p:sp>
      <p:sp>
        <p:nvSpPr>
          <p:cNvPr id="80" name="Google Shape;80;g23c49dad1c5_0_2"/>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Sau đây là những phương thức giúp bạn chuyển đổi string sang số unicode và ngược lại.</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Phương thức </a:t>
            </a:r>
            <a:r>
              <a:rPr b="1" lang="en" sz="1600">
                <a:solidFill>
                  <a:srgbClr val="374151"/>
                </a:solidFill>
                <a:highlight>
                  <a:srgbClr val="FFFFFF"/>
                </a:highlight>
                <a:latin typeface="Montserrat"/>
                <a:ea typeface="Montserrat"/>
                <a:cs typeface="Montserrat"/>
                <a:sym typeface="Montserrat"/>
              </a:rPr>
              <a:t>str.codePointAt(pos)</a:t>
            </a:r>
            <a:endParaRPr b="1"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Phương thức </a:t>
            </a:r>
            <a:r>
              <a:rPr b="1" lang="en" sz="1600">
                <a:solidFill>
                  <a:srgbClr val="374151"/>
                </a:solidFill>
                <a:highlight>
                  <a:srgbClr val="FFFFFF"/>
                </a:highlight>
                <a:latin typeface="Montserrat"/>
                <a:ea typeface="Montserrat"/>
                <a:cs typeface="Montserrat"/>
                <a:sym typeface="Montserrat"/>
              </a:rPr>
              <a:t>String.fromCodePoint(code)</a:t>
            </a:r>
            <a:endParaRPr b="1"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