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j44R6ogOPnz/0WJrmH7cCdqlcY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1ec819be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01ec819be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3600"/>
              <a:buFont typeface="Arial"/>
              <a:buNone/>
            </a:pPr>
            <a:r>
              <a:rPr lang="en" sz="3000"/>
              <a:t>Tổng quan về array</a:t>
            </a:r>
            <a:endParaRPr sz="3000"/>
          </a:p>
          <a:p>
            <a:pPr indent="0" lvl="0" marL="0" rtl="0" algn="l">
              <a:lnSpc>
                <a:spcPct val="100000"/>
              </a:lnSpc>
              <a:spcBef>
                <a:spcPts val="0"/>
              </a:spcBef>
              <a:spcAft>
                <a:spcPts val="0"/>
              </a:spcAft>
              <a:buSzPts val="3600"/>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 Tổng quan về array</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Mảng trong JavaScript là một loại đối tượng toàn cục được sử dụng để lưu trữ dữ liệu.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Mảng bao gồm một tập hợp hoặc danh sách có thứ tự chứa không hoặc nhiều kiểu dữ liệu và sử dụng các chỉ mục được đánh số bắt đầu từ 0 để truy cập các mục cụ thể.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Mảng rất hữu ích vì chúng lưu trữ nhiều giá trị trong một biến duy nhất, có thể cô đọng và tổ chức mã của chúng ta, làm cho nó dễ đọc và dễ bảo trì hơn.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Mảng có thể chứa bất kỳ kiểu dữ liệu nào, bao gồm number, string và object.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01ec819bee_0_5"/>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 Tổng quan về array</a:t>
            </a:r>
            <a:endParaRPr/>
          </a:p>
        </p:txBody>
      </p:sp>
      <p:sp>
        <p:nvSpPr>
          <p:cNvPr id="80" name="Google Shape;80;g201ec819bee_0_5"/>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Array trong JavaScript cũng là một loại object. Nhưng array khác object bình thường ở chỗ là:</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Array (mảng) được thiết kế để lưu trữ dữ liệu theo thứ tự.</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Object (đối tượng) bình thường chỉ là tập hợp của các cặp key-value.</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