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pnHW74mO3BkhH65wwqU5OUmZ0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Một số đặc điểm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Một số đặc điểm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Tổng số phần tử trong mảng được xác định qua thuộc tính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Có thể in ra toàn bộ giá trị của mảng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Giá trị các phần tử trong mảng có thể thuộc bất kỳ kiểu dữ liệu nào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Array có thể có hoặc không dùng "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dấu phẩy đuôi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" - dấu phẩy sau phần tử cuối cùng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