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/GmBL8Qf7KCCX8bfZa3gA9B8L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Một số phương thức cơ bản của array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Một số phương thức cơ bản của array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arr.pop()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arr.push()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arr.shift()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arr.unshift()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