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7TLZ0qS8jsM2xMcenQXXY2V14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Vấn đề liên quan đến length của array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Vấn đề liên quan đến length của array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Thuộc tính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được tự động cập nhật mỗi khi bạn thêm/xóa phần tử trong mảng. Nhưng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không thật sự biểu thị số lượng phần tử trong mảng.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Giá trị của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bằng chỉ số lớn nhất trong mảng cộng thêm 1 đơn vị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