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TlRcTLFvw555WAAhYLiztQMP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Mảng nhiều chiều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Mảng nhiều chiều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Mảng trong JavaScript có thể chứa phần tử cũng là một mảng. Đó gọi là mảng nhiều chiều.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01ec819bee_0_5"/>
          <p:cNvSpPr txBox="1"/>
          <p:nvPr/>
        </p:nvSpPr>
        <p:spPr>
          <a:xfrm>
            <a:off x="920275" y="2279100"/>
            <a:ext cx="30000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truy cập phần tử ở hàng 1, cột 1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i="1" sz="11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