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Z07gD/hasVkkQYS73zB2Ozjsw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splice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splice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splice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xử lý mảng tại vị trí có chỉ số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start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bằng cách: xóa đi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deleteCount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phần tử, rồi chèn thêm các phần tử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elem1,... elemN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vào đúng vị trí đó. Sau đó, trả về mảng của những phần tử bị xóa.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01ec819bee_0_5"/>
          <p:cNvSpPr txBox="1"/>
          <p:nvPr/>
        </p:nvSpPr>
        <p:spPr>
          <a:xfrm>
            <a:off x="972900" y="2723875"/>
            <a:ext cx="30000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letters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từ vị trí có chỉ số 1, xóa đi 1 phần tử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letters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letters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1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(2) ['a', 'c']</a:t>
            </a:r>
            <a:endParaRPr i="1" sz="11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