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dSf5ikOU8ueGJOZ6sOyLnW37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concat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concat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arr.concat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trả về array mới bao gồm các giá trị của arr ban đầu, cộng thêm giá trị các phần tử trong array thêm vào hoặc các giá trị khác.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01ec819bee_0_5"/>
          <p:cNvSpPr txBox="1"/>
          <p:nvPr/>
        </p:nvSpPr>
        <p:spPr>
          <a:xfrm>
            <a:off x="724550" y="2571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