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QR1oN6hDt3yw+qlsXj5l7xKl7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18889d9e7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218889d9e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18889d9e7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18889d9e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</a:t>
            </a:r>
            <a:r>
              <a:rPr lang="en" sz="3000"/>
              <a:t>indexOf, lastIndexOf và includes</a:t>
            </a:r>
            <a:r>
              <a:rPr lang="en" sz="3000"/>
              <a:t>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indexOf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arr.indexOf(item, from)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tìm kiếm item trong mảng, bắt đầu từ vị trí from và trả về chỉ số vị trí tìm thấy, ngược lại thì trả về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-1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18889d9e7_1_2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lastIndexOf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80" name="Google Shape;80;g2218889d9e7_1_2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arr.lastIndexOf(item, from)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tương tự 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indexOf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là tìm kiếm item trong mảng và bắt đầu từ vị trí from nhưng thứ tự tìm kiếm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từ phải sang trái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18889d9e7_1_9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includes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86" name="Google Shape;86;g2218889d9e7_1_9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arr.includes(item, from)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tìm kiếm item trong mảng từ vị trí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và trả về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nếu tìm thấy, ngược lại trả về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