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W/5RvZ4YvWWrTZsrFofT3t8G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187ff477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187ff47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find và findIndex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find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arr.find(fn)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tìm kiếm một phần tử trong mảng thỏa mãn hàm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(nói cách khác là hàm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trả về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và trả về phần tử tìm được, ngược lại thì trả về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187ff4775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findIndex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80" name="Google Shape;80;g22187ff4775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arr.findIndex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có cú pháp hoàn toàn giống với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arr.find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Chỉ khác là,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arr.findIndex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trả về chỉ số của phần tử tìm thấy, ngược lại thì trả về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