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ptN3UXSfR0idSWTsGKiEuMt1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filter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filter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arr.findIndex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chỉ tìm kiếm phần tử đầu tiên thỏa mãn. Để tìm kiếm nhiều phần tử thỏa mãn, bạn có thể dùng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arr.filter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