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8GGje2rWVzmB43YZXK6L6kvN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map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map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arr.map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là một trong những phương thức phổ biến nhất của mảng.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này thực hiện một hàm trên mỗi phần tử của mảng và trả về một mảng các kết quả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