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PtaXzTDlnk5V7C5W+baD/l67x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bceef0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3bceef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sort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sort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arr.sort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sắp xếp các phần tử trong mảng theo thứ tự.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này trả về mảng đã được sắp xếp. Tuy nhiên, mình thường bỏ qua giá trị trả về. Vì thực chất là chính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đã bị thay đổi.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3bceef07c_0_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sort của array trong Javascript</a:t>
            </a:r>
            <a:endParaRPr/>
          </a:p>
        </p:txBody>
      </p:sp>
      <p:sp>
        <p:nvSpPr>
          <p:cNvPr id="80" name="Google Shape;80;g223bceef07c_0_0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sort() sẽ sắp xếp các phần tử dựa trên giá trị trả về của hàm so sánh () với các quy tắc sau: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hàm so sánh trả về giá trị nhỏ hơn 0, có nghĩa là a nên đứng trước b trong mảng sắp xếp.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hàm so sánh trả về giá trị lớn hơn 0, có nghĩa là a nên đứng sau b trong mảng sắp xếp.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hàm so sánh trả về 0, có nghĩa là a và b có giá trị bằng nhau và không cần thay đổi vị trí trong mảng.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