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i4GA4ZfBTu0veFqkOgLU1p2UA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reverse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reverse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arr.reverse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giúp đảo ngược mảng gốc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