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ora"/>
      <p:regular r:id="rId13"/>
      <p:bold r:id="rId14"/>
      <p:italic r:id="rId15"/>
      <p:boldItalic r:id="rId16"/>
    </p:embeddedFont>
    <p:embeddedFont>
      <p:font typeface="Quattrocento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hCmsAMvL3j7TFwzPd6zLgMs5lZ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21" Type="http://customschemas.google.com/relationships/presentationmetadata" Target="metadata"/><Relationship Id="rId13" Type="http://schemas.openxmlformats.org/officeDocument/2006/relationships/font" Target="fonts/Lora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ora-italic.fntdata"/><Relationship Id="rId14" Type="http://schemas.openxmlformats.org/officeDocument/2006/relationships/font" Target="fonts/Lora-bold.fntdata"/><Relationship Id="rId17" Type="http://schemas.openxmlformats.org/officeDocument/2006/relationships/font" Target="fonts/QuattrocentoSans-regular.fntdata"/><Relationship Id="rId16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1ec819bee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01ec819b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f2af6085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3f2af6085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Phương thức </a:t>
            </a:r>
            <a:r>
              <a:rPr lang="en" sz="3000"/>
              <a:t>split và join</a:t>
            </a:r>
            <a:r>
              <a:rPr lang="en" sz="3000"/>
              <a:t> của array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1ec819bee_0_5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Phương thức </a:t>
            </a:r>
            <a:r>
              <a:rPr lang="en"/>
              <a:t>split </a:t>
            </a:r>
            <a:r>
              <a:rPr lang="en"/>
              <a:t>của array trong Javascript</a:t>
            </a:r>
            <a:endParaRPr/>
          </a:p>
        </p:txBody>
      </p:sp>
      <p:sp>
        <p:nvSpPr>
          <p:cNvPr id="74" name="Google Shape;74;g201ec819bee_0_5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Phương thức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arr.split(delim)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giúp tách string thành một mảng với giá trị dùng để phân tách là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delim.</a:t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f2af6085b_0_1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Phương thức join của array trong Javascript</a:t>
            </a:r>
            <a:endParaRPr/>
          </a:p>
        </p:txBody>
      </p:sp>
      <p:sp>
        <p:nvSpPr>
          <p:cNvPr id="80" name="Google Shape;80;g23f2af6085b_0_1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Phương thức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arr.join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xử lý ngược lại với phương thức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arr.split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Phương thức này trả về một string bằng cách ghép các phần tử mảng với "một kí tự kết nối".</a:t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