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ora"/>
      <p:regular r:id="rId13"/>
      <p:bold r:id="rId14"/>
      <p:italic r:id="rId15"/>
      <p:boldItalic r:id="rId16"/>
    </p:embeddedFon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J73rhPV3qNPkXq4Xjxbi6LaOm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Lora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7" Type="http://schemas.openxmlformats.org/officeDocument/2006/relationships/font" Target="fonts/QuattrocentoSans-regular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187b597c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2187b597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reduce và reduceRight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reduce </a:t>
            </a:r>
            <a:r>
              <a:rPr lang="en"/>
              <a:t>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35292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Cú pháp phương thức reduce là: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01ec819bee_0_5"/>
          <p:cNvSpPr txBox="1"/>
          <p:nvPr/>
        </p:nvSpPr>
        <p:spPr>
          <a:xfrm>
            <a:off x="958575" y="2067400"/>
            <a:ext cx="3312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arr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accumulator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item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index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array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1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code xử lý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1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4130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g201ec819bee_0_5"/>
          <p:cNvSpPr txBox="1"/>
          <p:nvPr>
            <p:ph idx="1" type="body"/>
          </p:nvPr>
        </p:nvSpPr>
        <p:spPr>
          <a:xfrm>
            <a:off x="4792975" y="1546075"/>
            <a:ext cx="40929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initial</a:t>
            </a:r>
            <a:r>
              <a:rPr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giá trị khởi tạo, mặc định là 0.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function là hàm xử lý mỗi phần tử của mảng và trả về giá trị tích lũy, với các tham số: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accumulator</a:t>
            </a:r>
            <a:r>
              <a:rPr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giá trị tích lũy sau lần duyệt phần tử phía trước và trong lần đầu tiên thì accumulator bằng giá trị khởi tạo initial.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item</a:t>
            </a:r>
            <a:r>
              <a:rPr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phần tử hiện tại đang duyệt.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Montserrat"/>
              <a:buChar char="-"/>
            </a:pPr>
            <a:r>
              <a:rPr b="1"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index</a:t>
            </a:r>
            <a:r>
              <a:rPr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: chỉ số của phần tử đang duyệt.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array: mảng đang duyệt, chính là arr.</a:t>
            </a:r>
            <a:endParaRPr sz="14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187b597cf_0_6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reduceRight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82" name="Google Shape;82;g22187b597cf_0_6"/>
          <p:cNvSpPr txBox="1"/>
          <p:nvPr>
            <p:ph idx="1" type="body"/>
          </p:nvPr>
        </p:nvSpPr>
        <p:spPr>
          <a:xfrm>
            <a:off x="920275" y="1546075"/>
            <a:ext cx="76356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arr.reduceRight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tương tự như phương thức arr.reduce, chỉ khác là thứ tự duyệt từ phải sang trái.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