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Montserrat"/>
      <p:regular r:id="rId8"/>
      <p:bold r:id="rId9"/>
      <p:italic r:id="rId10"/>
      <p:boldItalic r:id="rId11"/>
    </p:embeddedFont>
    <p:embeddedFont>
      <p:font typeface="Lora"/>
      <p:regular r:id="rId12"/>
      <p:bold r:id="rId13"/>
      <p:italic r:id="rId14"/>
      <p:boldItalic r:id="rId15"/>
    </p:embeddedFont>
    <p:embeddedFont>
      <p:font typeface="Quattrocento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hnze45Q21zc54LoWQXKwqtG9LN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font" Target="fonts/Montserrat-boldItalic.fntdata"/><Relationship Id="rId10" Type="http://schemas.openxmlformats.org/officeDocument/2006/relationships/font" Target="fonts/Montserrat-italic.fntdata"/><Relationship Id="rId13" Type="http://schemas.openxmlformats.org/officeDocument/2006/relationships/font" Target="fonts/Lora-bold.fntdata"/><Relationship Id="rId12" Type="http://schemas.openxmlformats.org/officeDocument/2006/relationships/font" Target="fonts/Lor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bold.fntdata"/><Relationship Id="rId15" Type="http://schemas.openxmlformats.org/officeDocument/2006/relationships/font" Target="fonts/Lora-boldItalic.fntdata"/><Relationship Id="rId14" Type="http://schemas.openxmlformats.org/officeDocument/2006/relationships/font" Target="fonts/Lora-italic.fntdata"/><Relationship Id="rId17" Type="http://schemas.openxmlformats.org/officeDocument/2006/relationships/font" Target="fonts/QuattrocentoSans-bold.fntdata"/><Relationship Id="rId16" Type="http://schemas.openxmlformats.org/officeDocument/2006/relationships/font" Target="fonts/Quattrocento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QuattrocentoSans-boldItalic.fntdata"/><Relationship Id="rId6" Type="http://schemas.openxmlformats.org/officeDocument/2006/relationships/slide" Target="slides/slide1.xml"/><Relationship Id="rId18" Type="http://schemas.openxmlformats.org/officeDocument/2006/relationships/font" Target="fonts/QuattrocentoSans-italic.fntdata"/><Relationship Id="rId7" Type="http://schemas.openxmlformats.org/officeDocument/2006/relationships/slide" Target="slides/slide2.xml"/><Relationship Id="rId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1753cede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211753ced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01ec819bee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201ec819be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6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6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001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g1897ec55155_1_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g1897ec55155_1_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1897ec55155_1_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7" name="Google Shape;17;g1897ec55155_1_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18" name="Google Shape;18;g1897ec55155_1_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g1897ec55155_1_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897ec55155_1_1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22" name="Google Shape;22;g1897ec55155_1_1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g1897ec55155_1_1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g1897ec55155_1_1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25" name="Google Shape;25;g1897ec55155_1_1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g1897ec55155_1_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897ec55155_1_20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9" name="Google Shape;29;g1897ec55155_1_20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g1897ec55155_1_20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g1897ec55155_1_20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897ec55155_1_2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4" name="Google Shape;34;g1897ec55155_1_25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g1897ec55155_1_25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6" name="Google Shape;36;g1897ec55155_1_2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g1897ec55155_1_2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g1897ec55155_1_2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g1897ec55155_1_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897ec55155_1_3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g1897ec55155_1_33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g1897ec55155_1_33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g1897ec55155_1_33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5" name="Google Shape;45;g1897ec55155_1_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g1897ec55155_1_33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g1897ec55155_1_33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g1897ec55155_1_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897ec55155_1_42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1" name="Google Shape;51;g1897ec55155_1_4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g1897ec55155_1_42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g1897ec55155_1_42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g1897ec55155_1_4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897ec55155_1_48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7" name="Google Shape;57;g1897ec55155_1_48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g1897ec55155_1_48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1897ec55155_1_48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g1897ec55155_1_53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g1897ec55155_1_53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1897ec55155_1_53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1753ceded_0_0"/>
          <p:cNvSpPr txBox="1"/>
          <p:nvPr>
            <p:ph type="ctrTitle"/>
          </p:nvPr>
        </p:nvSpPr>
        <p:spPr>
          <a:xfrm>
            <a:off x="996622" y="2003900"/>
            <a:ext cx="7105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/>
              <a:t>Phương thức </a:t>
            </a:r>
            <a:r>
              <a:rPr lang="en" sz="3000"/>
              <a:t>forEach</a:t>
            </a:r>
            <a:r>
              <a:rPr lang="en" sz="3000"/>
              <a:t> của array trong Javascript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1ec819bee_0_5"/>
          <p:cNvSpPr txBox="1"/>
          <p:nvPr>
            <p:ph type="title"/>
          </p:nvPr>
        </p:nvSpPr>
        <p:spPr>
          <a:xfrm>
            <a:off x="1381250" y="896100"/>
            <a:ext cx="3896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Phương thức </a:t>
            </a:r>
            <a:r>
              <a:rPr lang="en"/>
              <a:t>forEach</a:t>
            </a:r>
            <a:r>
              <a:rPr lang="en"/>
              <a:t> của array trong Javascript</a:t>
            </a:r>
            <a:endParaRPr/>
          </a:p>
        </p:txBody>
      </p:sp>
      <p:sp>
        <p:nvSpPr>
          <p:cNvPr id="74" name="Google Shape;74;g201ec819bee_0_5"/>
          <p:cNvSpPr txBox="1"/>
          <p:nvPr>
            <p:ph idx="1" type="body"/>
          </p:nvPr>
        </p:nvSpPr>
        <p:spPr>
          <a:xfrm>
            <a:off x="920275" y="1546075"/>
            <a:ext cx="6633000" cy="28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Phương thức của mảng trong JavaScript giúp duyệt tất cả các phần tử là: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forEach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Phương thức này cho phép bạn thực hiện một hàm trên mỗi phần tử trong mảng với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ola templat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D120F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