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/H+AUXe3BamNGp8SVe1Wyh81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Tham số thisArg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Tham số thisArg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Hầu hết các phương thức của mảng trong JavaScript đều có tham số cuối cùng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thisArg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Giá trị của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thisArg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chính là giá trị của this ở trong hàm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