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2dWSQBYT69KDnMhQvq2dATKfZ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Cách cách clone mảng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Cách cách clone mảng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Array.slice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Array.map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Array.from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Spread Operator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Array.of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Sử dụng new Array và Spread Operator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Destructuring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Array.concat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Array.push vs Spread Operator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Array.unshift vs Spread Operator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Array.forEach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apply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