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hJj8BJsqV362BJkydFcnHC/GNs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7b5836b75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47b5836b75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3600"/>
              <a:buFont typeface="Arial"/>
              <a:buNone/>
            </a:pPr>
            <a:r>
              <a:rPr lang="en" sz="3000"/>
              <a:t>Object trong Javascript là gì?</a:t>
            </a:r>
            <a:endParaRPr sz="3000"/>
          </a:p>
          <a:p>
            <a:pPr indent="0" lvl="0" marL="0" rtl="0" algn="l">
              <a:lnSpc>
                <a:spcPct val="100000"/>
              </a:lnSpc>
              <a:spcBef>
                <a:spcPts val="0"/>
              </a:spcBef>
              <a:spcAft>
                <a:spcPts val="0"/>
              </a:spcAft>
              <a:buSzPts val="3600"/>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r>
              <a:rPr lang="en"/>
              <a:t>Object trong Javascript là gì</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Để hiểu object (đối tượng) là gì, mình sẽ đưa ra một ví dụ về máy tính. Cụ thể, máy tính của mình có những đặc điểm sau:</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Loại: laptop</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Hãng: Sony</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Hệ điều hành: Windows 7</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Card đồ hoạ: NVIDIA</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Ở đây, máy tính của mình: chính là một JavaScript object. Đối tượng này có các thuộc tính (properties): loại, hãng, hệ điều hành, card đồ hoạ với các giá trị tương ứng là laptop, Sony, Windows 7, NVIDIA.</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47b5836b75_1_2"/>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 Object trong Javascript là gì</a:t>
            </a:r>
            <a:endParaRPr/>
          </a:p>
        </p:txBody>
      </p:sp>
      <p:sp>
        <p:nvSpPr>
          <p:cNvPr id="80" name="Google Shape;80;g247b5836b75_1_2"/>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Object trong JavaScript là một khái niệm trừu tượng dùng để biểu diễn một vật thể (cụ thể). Trong đó, các thuộc tính dùng để miêu tả đặc điểm, tính chất của đối tượng.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Về bản chất, object là tập hợp của các </a:t>
            </a:r>
            <a:r>
              <a:rPr b="1" lang="en" sz="1600">
                <a:solidFill>
                  <a:srgbClr val="374151"/>
                </a:solidFill>
                <a:highlight>
                  <a:srgbClr val="FFFFFF"/>
                </a:highlight>
                <a:latin typeface="Montserrat"/>
                <a:ea typeface="Montserrat"/>
                <a:cs typeface="Montserrat"/>
                <a:sym typeface="Montserrat"/>
              </a:rPr>
              <a:t>key</a:t>
            </a:r>
            <a:r>
              <a:rPr lang="en" sz="1600">
                <a:solidFill>
                  <a:srgbClr val="374151"/>
                </a:solidFill>
                <a:highlight>
                  <a:srgbClr val="FFFFFF"/>
                </a:highlight>
                <a:latin typeface="Montserrat"/>
                <a:ea typeface="Montserrat"/>
                <a:cs typeface="Montserrat"/>
                <a:sym typeface="Montserrat"/>
              </a:rPr>
              <a:t> và </a:t>
            </a:r>
            <a:r>
              <a:rPr b="1" lang="en" sz="1600">
                <a:solidFill>
                  <a:srgbClr val="374151"/>
                </a:solidFill>
                <a:highlight>
                  <a:srgbClr val="FFFFFF"/>
                </a:highlight>
                <a:latin typeface="Montserrat"/>
                <a:ea typeface="Montserrat"/>
                <a:cs typeface="Montserrat"/>
                <a:sym typeface="Montserrat"/>
              </a:rPr>
              <a:t>value</a:t>
            </a:r>
            <a:r>
              <a:rPr lang="en" sz="1600">
                <a:solidFill>
                  <a:srgbClr val="374151"/>
                </a:solidFill>
                <a:highlight>
                  <a:srgbClr val="FFFFFF"/>
                </a:highlight>
                <a:latin typeface="Montserrat"/>
                <a:ea typeface="Montserrat"/>
                <a:cs typeface="Montserrat"/>
                <a:sym typeface="Montserrat"/>
              </a:rPr>
              <a:t>. Với key gọi là thuộc tính, còn value là giá trị tương ứng của thuộc tính.</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