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jkiIin4Mn5yiaBePYasgECasmI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1533a3c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21533a3c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Biểu diễn object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1533a3c4b_0_1"/>
          <p:cNvSpPr txBox="1"/>
          <p:nvPr>
            <p:ph type="title"/>
          </p:nvPr>
        </p:nvSpPr>
        <p:spPr>
          <a:xfrm>
            <a:off x="1381250" y="896100"/>
            <a:ext cx="4401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Biểu diễn object trong JavaScript</a:t>
            </a:r>
            <a:endParaRPr/>
          </a:p>
        </p:txBody>
      </p:sp>
      <p:sp>
        <p:nvSpPr>
          <p:cNvPr id="74" name="Google Shape;74;g221533a3c4b_0_1"/>
          <p:cNvSpPr txBox="1"/>
          <p:nvPr>
            <p:ph idx="1" type="body"/>
          </p:nvPr>
        </p:nvSpPr>
        <p:spPr>
          <a:xfrm>
            <a:off x="920275" y="1546075"/>
            <a:ext cx="66330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JavaScript object sử dụng cặp dấu ngoặc {} để biểu diễn: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g221533a3c4b_0_1"/>
          <p:cNvSpPr txBox="1"/>
          <p:nvPr/>
        </p:nvSpPr>
        <p:spPr>
          <a:xfrm>
            <a:off x="920275" y="2228825"/>
            <a:ext cx="3000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7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key1</a:t>
            </a:r>
            <a:r>
              <a:rPr lang="en" sz="17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value1</a:t>
            </a:r>
            <a:r>
              <a:rPr lang="en" sz="17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7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7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key2</a:t>
            </a:r>
            <a:r>
              <a:rPr lang="en" sz="17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value2</a:t>
            </a:r>
            <a:r>
              <a:rPr lang="en" sz="17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7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7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key3</a:t>
            </a:r>
            <a:r>
              <a:rPr lang="en" sz="17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7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value3</a:t>
            </a:r>
            <a:r>
              <a:rPr lang="en" sz="17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7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54BEB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7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700">
              <a:solidFill>
                <a:srgbClr val="54BEB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41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g221533a3c4b_0_1"/>
          <p:cNvSpPr txBox="1"/>
          <p:nvPr>
            <p:ph idx="1" type="body"/>
          </p:nvPr>
        </p:nvSpPr>
        <p:spPr>
          <a:xfrm>
            <a:off x="3000375" y="2196050"/>
            <a:ext cx="48222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Trong đó: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key1, key2, key3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,...: là tên thuộc tính, có kiểu dữ liệu là string hoặc symbol.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Montserrat"/>
              <a:buChar char="-"/>
            </a:pP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value1, value2, value3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,...: là giá trị tương ứng của các thuộc tính. Value có thể thuộc bất kỳ kiểu dữ liệu nào (kể cả object).</a:t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