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O1GegCj5XRdYnpelakSlGNRv9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or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7a4bef0d9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47a4bef0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Cách sử dụng object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Cách sử dụng object trong JavaScript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Có 2 cách để lấy ra giá trị của một thuộc tính trong object: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Sử dụng toán tử chấm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theo sau là tên thuộc tính.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Sử dụng toán tử ngoặc vuông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[]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bên trong là tên thuộc tính.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7a4bef0d9_0_1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Cập nhật JavaScript object</a:t>
            </a:r>
            <a:endParaRPr/>
          </a:p>
        </p:txBody>
      </p:sp>
      <p:sp>
        <p:nvSpPr>
          <p:cNvPr id="80" name="Google Shape;80;g247a4bef0d9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Một số cách cập nhật Javascript object 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Thay đổi giá trị thuộc tính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Thêm thuộc tính cho object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Xóa một thuộc tính của object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