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eApaoXwerQkIZ5d4oRprqRaZm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Toán tử ngoặc vuông trong object JS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Toán tử ngoặc vuông trong object JS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cho phép bạn truy cập vào thuộc tính với giá trị của key là biến hoặc biểu thức.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Khi đó, giá trị của key sẽ được tính toán trong thời gian chạy (runtime)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