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gqZ8BDkdUYeaXjEaktIVaQ+jFu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Cách kiểm tra tính tồn tại của thuộc tính</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Cách kiểm tra tính tồn tại của thuộc tính</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một thuộc tính không tồn tại trong object thì giá trị của nó là </a:t>
            </a:r>
            <a:r>
              <a:rPr b="1" lang="en" sz="1600">
                <a:solidFill>
                  <a:srgbClr val="374151"/>
                </a:solidFill>
                <a:highlight>
                  <a:srgbClr val="FFFFFF"/>
                </a:highlight>
                <a:latin typeface="Montserrat"/>
                <a:ea typeface="Montserrat"/>
                <a:cs typeface="Montserrat"/>
                <a:sym typeface="Montserrat"/>
              </a:rPr>
              <a:t>undefined</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Nhưng chúng ta không thể dùng cách này để kiểm tra tính tồn tại của thuộc tính trong object được. Vì rất có thể, giá trị của thuộc tính được chủ động gán cho </a:t>
            </a:r>
            <a:r>
              <a:rPr b="1" lang="en" sz="1600">
                <a:solidFill>
                  <a:srgbClr val="374151"/>
                </a:solidFill>
                <a:highlight>
                  <a:srgbClr val="FFFFFF"/>
                </a:highlight>
                <a:latin typeface="Montserrat"/>
                <a:ea typeface="Montserrat"/>
                <a:cs typeface="Montserrat"/>
                <a:sym typeface="Montserrat"/>
              </a:rPr>
              <a:t>undefined</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