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Montserrat"/>
      <p:regular r:id="rId8"/>
      <p:bold r:id="rId9"/>
      <p:italic r:id="rId10"/>
      <p:boldItalic r:id="rId11"/>
    </p:embeddedFont>
    <p:embeddedFont>
      <p:font typeface="Lora"/>
      <p:regular r:id="rId12"/>
      <p:bold r:id="rId13"/>
      <p:italic r:id="rId14"/>
      <p:boldItalic r:id="rId15"/>
    </p:embeddedFont>
    <p:embeddedFont>
      <p:font typeface="Quattrocento Sans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20" roundtripDataSignature="AMtx7mgNdvec0ZkPxQJdowDAiMow/0pfk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font" Target="fonts/Montserrat-boldItalic.fntdata"/><Relationship Id="rId10" Type="http://schemas.openxmlformats.org/officeDocument/2006/relationships/font" Target="fonts/Montserrat-italic.fntdata"/><Relationship Id="rId13" Type="http://schemas.openxmlformats.org/officeDocument/2006/relationships/font" Target="fonts/Lora-bold.fntdata"/><Relationship Id="rId12" Type="http://schemas.openxmlformats.org/officeDocument/2006/relationships/font" Target="fonts/Lora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Montserrat-bold.fntdata"/><Relationship Id="rId15" Type="http://schemas.openxmlformats.org/officeDocument/2006/relationships/font" Target="fonts/Lora-boldItalic.fntdata"/><Relationship Id="rId14" Type="http://schemas.openxmlformats.org/officeDocument/2006/relationships/font" Target="fonts/Lora-italic.fntdata"/><Relationship Id="rId17" Type="http://schemas.openxmlformats.org/officeDocument/2006/relationships/font" Target="fonts/QuattrocentoSans-bold.fntdata"/><Relationship Id="rId16" Type="http://schemas.openxmlformats.org/officeDocument/2006/relationships/font" Target="fonts/QuattrocentoSans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QuattrocentoSans-boldItalic.fntdata"/><Relationship Id="rId6" Type="http://schemas.openxmlformats.org/officeDocument/2006/relationships/slide" Target="slides/slide1.xml"/><Relationship Id="rId18" Type="http://schemas.openxmlformats.org/officeDocument/2006/relationships/font" Target="fonts/QuattrocentoSans-italic.fntdata"/><Relationship Id="rId7" Type="http://schemas.openxmlformats.org/officeDocument/2006/relationships/slide" Target="slides/slide2.xml"/><Relationship Id="rId8" Type="http://schemas.openxmlformats.org/officeDocument/2006/relationships/font" Target="fonts/Montserra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11753ceded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" name="Google Shape;66;g211753cede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21533a3c4b_0_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" name="Google Shape;71;g221533a3c4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/>
          <p:nvPr>
            <p:ph type="ctrTitle"/>
          </p:nvPr>
        </p:nvSpPr>
        <p:spPr>
          <a:xfrm>
            <a:off x="996630" y="2003888"/>
            <a:ext cx="45237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cxnSp>
        <p:nvCxnSpPr>
          <p:cNvPr id="11" name="Google Shape;11;p6"/>
          <p:cNvCxnSpPr/>
          <p:nvPr/>
        </p:nvCxnSpPr>
        <p:spPr>
          <a:xfrm>
            <a:off x="-6025" y="3676512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6"/>
          <p:cNvSpPr/>
          <p:nvPr/>
        </p:nvSpPr>
        <p:spPr>
          <a:xfrm>
            <a:off x="1117950" y="3393000"/>
            <a:ext cx="567000" cy="5670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C001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Google Shape;14;g1897ec55155_1_6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" name="Google Shape;15;g1897ec55155_1_6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g1897ec55155_1_6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17" name="Google Shape;17;g1897ec55155_1_6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00100"/>
              </a:buClr>
              <a:buSzPts val="24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100"/>
              </a:buClr>
              <a:buSzPts val="2000"/>
              <a:buFont typeface="Quattrocento Sans"/>
              <a:buChar char="○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100"/>
              </a:buClr>
              <a:buSzPts val="2000"/>
              <a:buFont typeface="Quattrocento Sans"/>
              <a:buChar char="■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1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1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1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cxnSp>
        <p:nvCxnSpPr>
          <p:cNvPr id="18" name="Google Shape;18;g1897ec55155_1_6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g1897ec55155_1_6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1897ec55155_1_13"/>
          <p:cNvSpPr txBox="1"/>
          <p:nvPr>
            <p:ph idx="1" type="subTitle"/>
          </p:nvPr>
        </p:nvSpPr>
        <p:spPr>
          <a:xfrm>
            <a:off x="2022300" y="2815923"/>
            <a:ext cx="55914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highlight>
                  <a:schemeClr val="accent1"/>
                </a:highlight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9pPr>
          </a:lstStyle>
          <a:p/>
        </p:txBody>
      </p:sp>
      <p:cxnSp>
        <p:nvCxnSpPr>
          <p:cNvPr id="22" name="Google Shape;22;g1897ec55155_1_13"/>
          <p:cNvCxnSpPr/>
          <p:nvPr/>
        </p:nvCxnSpPr>
        <p:spPr>
          <a:xfrm>
            <a:off x="-6025" y="2571762"/>
            <a:ext cx="19845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" name="Google Shape;23;g1897ec55155_1_13"/>
          <p:cNvSpPr/>
          <p:nvPr/>
        </p:nvSpPr>
        <p:spPr>
          <a:xfrm>
            <a:off x="1117950" y="2288250"/>
            <a:ext cx="567000" cy="5670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g1897ec55155_1_13"/>
          <p:cNvSpPr txBox="1"/>
          <p:nvPr>
            <p:ph type="ctrTitle"/>
          </p:nvPr>
        </p:nvSpPr>
        <p:spPr>
          <a:xfrm>
            <a:off x="2022225" y="1693523"/>
            <a:ext cx="37878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cxnSp>
        <p:nvCxnSpPr>
          <p:cNvPr id="25" name="Google Shape;25;g1897ec55155_1_13"/>
          <p:cNvCxnSpPr/>
          <p:nvPr/>
        </p:nvCxnSpPr>
        <p:spPr>
          <a:xfrm>
            <a:off x="5898975" y="2571750"/>
            <a:ext cx="32511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" name="Google Shape;26;g1897ec55155_1_13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g1897ec55155_1_20"/>
          <p:cNvSpPr txBox="1"/>
          <p:nvPr>
            <p:ph idx="1" type="body"/>
          </p:nvPr>
        </p:nvSpPr>
        <p:spPr>
          <a:xfrm>
            <a:off x="2105050" y="2238000"/>
            <a:ext cx="4933800" cy="819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381000" lvl="0" marL="4572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Lora"/>
              <a:buChar char="◉"/>
              <a:defRPr i="1" sz="2400">
                <a:latin typeface="Lora"/>
                <a:ea typeface="Lora"/>
                <a:cs typeface="Lora"/>
                <a:sym typeface="Lora"/>
              </a:defRPr>
            </a:lvl1pPr>
            <a:lvl2pPr indent="-355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○"/>
              <a:defRPr i="1">
                <a:latin typeface="Lora"/>
                <a:ea typeface="Lora"/>
                <a:cs typeface="Lora"/>
                <a:sym typeface="Lora"/>
              </a:defRPr>
            </a:lvl2pPr>
            <a:lvl3pPr indent="-355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■"/>
              <a:defRPr i="1">
                <a:latin typeface="Lora"/>
                <a:ea typeface="Lora"/>
                <a:cs typeface="Lora"/>
                <a:sym typeface="Lora"/>
              </a:defRPr>
            </a:lvl3pPr>
            <a:lvl4pPr indent="-3810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i="1" sz="2400">
                <a:latin typeface="Lora"/>
                <a:ea typeface="Lora"/>
                <a:cs typeface="Lora"/>
                <a:sym typeface="Lora"/>
              </a:defRPr>
            </a:lvl4pPr>
            <a:lvl5pPr indent="-3810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i="1" sz="2400">
                <a:latin typeface="Lora"/>
                <a:ea typeface="Lora"/>
                <a:cs typeface="Lora"/>
                <a:sym typeface="Lora"/>
              </a:defRPr>
            </a:lvl5pPr>
            <a:lvl6pPr indent="-381000" lvl="5" marL="2743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i="1" sz="2400">
                <a:latin typeface="Lora"/>
                <a:ea typeface="Lora"/>
                <a:cs typeface="Lora"/>
                <a:sym typeface="Lora"/>
              </a:defRPr>
            </a:lvl6pPr>
            <a:lvl7pPr indent="-381000" lvl="6" marL="3200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i="1" sz="2400">
                <a:latin typeface="Lora"/>
                <a:ea typeface="Lora"/>
                <a:cs typeface="Lora"/>
                <a:sym typeface="Lora"/>
              </a:defRPr>
            </a:lvl7pPr>
            <a:lvl8pPr indent="-381000" lvl="7" marL="3657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i="1" sz="2400">
                <a:latin typeface="Lora"/>
                <a:ea typeface="Lora"/>
                <a:cs typeface="Lora"/>
                <a:sym typeface="Lora"/>
              </a:defRPr>
            </a:lvl8pPr>
            <a:lvl9pPr indent="-381000" lvl="8" marL="411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i="1" sz="2400"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cxnSp>
        <p:nvCxnSpPr>
          <p:cNvPr id="29" name="Google Shape;29;g1897ec55155_1_20"/>
          <p:cNvCxnSpPr/>
          <p:nvPr/>
        </p:nvCxnSpPr>
        <p:spPr>
          <a:xfrm>
            <a:off x="4584075" y="3676500"/>
            <a:ext cx="0" cy="14805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0" name="Google Shape;30;g1897ec55155_1_20"/>
          <p:cNvSpPr/>
          <p:nvPr/>
        </p:nvSpPr>
        <p:spPr>
          <a:xfrm>
            <a:off x="4288500" y="3393000"/>
            <a:ext cx="567000" cy="5670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g1897ec55155_1_20"/>
          <p:cNvSpPr txBox="1"/>
          <p:nvPr>
            <p:ph idx="12" type="sldNum"/>
          </p:nvPr>
        </p:nvSpPr>
        <p:spPr>
          <a:xfrm>
            <a:off x="4297650" y="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1897ec55155_1_25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34" name="Google Shape;34;g1897ec55155_1_25"/>
          <p:cNvSpPr txBox="1"/>
          <p:nvPr>
            <p:ph idx="1" type="body"/>
          </p:nvPr>
        </p:nvSpPr>
        <p:spPr>
          <a:xfrm>
            <a:off x="1381250" y="1618700"/>
            <a:ext cx="3425400" cy="3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55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5" name="Google Shape;35;g1897ec55155_1_25"/>
          <p:cNvSpPr txBox="1"/>
          <p:nvPr>
            <p:ph idx="2" type="body"/>
          </p:nvPr>
        </p:nvSpPr>
        <p:spPr>
          <a:xfrm>
            <a:off x="5012916" y="1618700"/>
            <a:ext cx="3425400" cy="3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55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cxnSp>
        <p:nvCxnSpPr>
          <p:cNvPr id="36" name="Google Shape;36;g1897ec55155_1_25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7" name="Google Shape;37;g1897ec55155_1_25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8" name="Google Shape;38;g1897ec55155_1_25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g1897ec55155_1_25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897ec55155_1_33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42" name="Google Shape;42;g1897ec55155_1_33"/>
          <p:cNvSpPr txBox="1"/>
          <p:nvPr>
            <p:ph idx="1" type="body"/>
          </p:nvPr>
        </p:nvSpPr>
        <p:spPr>
          <a:xfrm>
            <a:off x="1381250" y="1651075"/>
            <a:ext cx="2334000" cy="31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3" name="Google Shape;43;g1897ec55155_1_33"/>
          <p:cNvSpPr txBox="1"/>
          <p:nvPr>
            <p:ph idx="2" type="body"/>
          </p:nvPr>
        </p:nvSpPr>
        <p:spPr>
          <a:xfrm>
            <a:off x="3834912" y="1651075"/>
            <a:ext cx="2334000" cy="31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4" name="Google Shape;44;g1897ec55155_1_33"/>
          <p:cNvSpPr txBox="1"/>
          <p:nvPr>
            <p:ph idx="3" type="body"/>
          </p:nvPr>
        </p:nvSpPr>
        <p:spPr>
          <a:xfrm>
            <a:off x="6288573" y="1651075"/>
            <a:ext cx="2334000" cy="31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cxnSp>
        <p:nvCxnSpPr>
          <p:cNvPr id="45" name="Google Shape;45;g1897ec55155_1_33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g1897ec55155_1_33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7" name="Google Shape;47;g1897ec55155_1_33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g1897ec55155_1_33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897ec55155_1_42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cxnSp>
        <p:nvCxnSpPr>
          <p:cNvPr id="51" name="Google Shape;51;g1897ec55155_1_42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2" name="Google Shape;52;g1897ec55155_1_42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3" name="Google Shape;53;g1897ec55155_1_42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4" name="Google Shape;54;g1897ec55155_1_42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897ec55155_1_48"/>
          <p:cNvSpPr txBox="1"/>
          <p:nvPr>
            <p:ph idx="1" type="body"/>
          </p:nvPr>
        </p:nvSpPr>
        <p:spPr>
          <a:xfrm>
            <a:off x="1990450" y="4037375"/>
            <a:ext cx="51630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Font typeface="Lora"/>
              <a:buNone/>
              <a:defRPr i="1" sz="1400">
                <a:latin typeface="Lora"/>
                <a:ea typeface="Lora"/>
                <a:cs typeface="Lora"/>
                <a:sym typeface="Lora"/>
              </a:defRPr>
            </a:lvl1pPr>
          </a:lstStyle>
          <a:p/>
        </p:txBody>
      </p:sp>
      <p:cxnSp>
        <p:nvCxnSpPr>
          <p:cNvPr id="57" name="Google Shape;57;g1897ec55155_1_48"/>
          <p:cNvCxnSpPr/>
          <p:nvPr/>
        </p:nvCxnSpPr>
        <p:spPr>
          <a:xfrm>
            <a:off x="-6025" y="4666129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g1897ec55155_1_48"/>
          <p:cNvSpPr/>
          <p:nvPr/>
        </p:nvSpPr>
        <p:spPr>
          <a:xfrm>
            <a:off x="4457400" y="4551496"/>
            <a:ext cx="229200" cy="2292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g1897ec55155_1_48"/>
          <p:cNvSpPr txBox="1"/>
          <p:nvPr>
            <p:ph idx="12" type="sldNum"/>
          </p:nvPr>
        </p:nvSpPr>
        <p:spPr>
          <a:xfrm>
            <a:off x="4297650" y="4780700"/>
            <a:ext cx="548700" cy="36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g1897ec55155_1_53"/>
          <p:cNvCxnSpPr/>
          <p:nvPr/>
        </p:nvCxnSpPr>
        <p:spPr>
          <a:xfrm>
            <a:off x="-6025" y="4513729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g1897ec55155_1_53"/>
          <p:cNvSpPr/>
          <p:nvPr/>
        </p:nvSpPr>
        <p:spPr>
          <a:xfrm>
            <a:off x="4293700" y="4235405"/>
            <a:ext cx="556500" cy="5565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g1897ec55155_1_53"/>
          <p:cNvSpPr txBox="1"/>
          <p:nvPr>
            <p:ph idx="12" type="sldNum"/>
          </p:nvPr>
        </p:nvSpPr>
        <p:spPr>
          <a:xfrm>
            <a:off x="4297650" y="4791900"/>
            <a:ext cx="548700" cy="35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00100"/>
              </a:buClr>
              <a:buSzPts val="2400"/>
              <a:buFont typeface="Quattrocento Sans"/>
              <a:buChar char="◉"/>
              <a:defRPr b="0" i="0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100"/>
              </a:buClr>
              <a:buSzPts val="2000"/>
              <a:buFont typeface="Quattrocento Sans"/>
              <a:buChar char="○"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■"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attrocento Sans"/>
              <a:buChar char="●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●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7" name="Google Shape;7;p4"/>
          <p:cNvSpPr txBox="1"/>
          <p:nvPr>
            <p:ph type="title"/>
          </p:nvPr>
        </p:nvSpPr>
        <p:spPr>
          <a:xfrm>
            <a:off x="1381250" y="896549"/>
            <a:ext cx="68097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8" name="Google Shape;8;p4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11753ceded_0_0"/>
          <p:cNvSpPr txBox="1"/>
          <p:nvPr>
            <p:ph type="ctrTitle"/>
          </p:nvPr>
        </p:nvSpPr>
        <p:spPr>
          <a:xfrm>
            <a:off x="996622" y="2003900"/>
            <a:ext cx="71052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3000"/>
              <a:t>Cách duyệt tất cả các thuộc tính của object</a:t>
            </a:r>
            <a:endParaRPr sz="3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21533a3c4b_0_1"/>
          <p:cNvSpPr txBox="1"/>
          <p:nvPr>
            <p:ph type="title"/>
          </p:nvPr>
        </p:nvSpPr>
        <p:spPr>
          <a:xfrm>
            <a:off x="1381250" y="896100"/>
            <a:ext cx="44013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Cách duyệt tất cả các thuộc tính của object</a:t>
            </a:r>
            <a:endParaRPr/>
          </a:p>
        </p:txBody>
      </p:sp>
      <p:sp>
        <p:nvSpPr>
          <p:cNvPr id="74" name="Google Shape;74;g221533a3c4b_0_1"/>
          <p:cNvSpPr txBox="1"/>
          <p:nvPr>
            <p:ph idx="1" type="body"/>
          </p:nvPr>
        </p:nvSpPr>
        <p:spPr>
          <a:xfrm>
            <a:off x="920275" y="1546075"/>
            <a:ext cx="6633000" cy="28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Để duyệt tất cả các thuộc tính của object, bạn có thể sử dụng vòng lặp </a:t>
            </a:r>
            <a:r>
              <a:rPr b="1"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for...in</a:t>
            </a:r>
            <a:endParaRPr sz="1600">
              <a:solidFill>
                <a:srgbClr val="37415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1600">
              <a:solidFill>
                <a:srgbClr val="37415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1600">
              <a:solidFill>
                <a:srgbClr val="37415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1600">
              <a:solidFill>
                <a:srgbClr val="37415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Viola template">
  <a:themeElements>
    <a:clrScheme name="Custom 2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D120F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