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ora"/>
      <p:regular r:id="rId12"/>
      <p:bold r:id="rId13"/>
      <p:italic r:id="rId14"/>
      <p:boldItalic r:id="rId15"/>
    </p:embeddedFon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j+z2UNdPOuDzjC+bOuLbIBTMnv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ora-bold.fntdata"/><Relationship Id="rId12" Type="http://schemas.openxmlformats.org/officeDocument/2006/relationships/font" Target="fonts/Lor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ora-boldItalic.fntdata"/><Relationship Id="rId14" Type="http://schemas.openxmlformats.org/officeDocument/2006/relationships/font" Target="fonts/Lora-italic.fntdata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1533a3c4b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21533a3c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Thứ tự các thuộc tính của object trong JavaScript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1533a3c4b_0_1"/>
          <p:cNvSpPr txBox="1"/>
          <p:nvPr>
            <p:ph type="title"/>
          </p:nvPr>
        </p:nvSpPr>
        <p:spPr>
          <a:xfrm>
            <a:off x="1381250" y="896100"/>
            <a:ext cx="4401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Thứ tự các thuộc tính của object trong JavaScript</a:t>
            </a:r>
            <a:endParaRPr/>
          </a:p>
        </p:txBody>
      </p:sp>
      <p:sp>
        <p:nvSpPr>
          <p:cNvPr id="74" name="Google Shape;74;g221533a3c4b_0_1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Khi duyệt tất cả các thuộc tính của object trong JavaScript thì có hai trường hợp xảy ra: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Đối với thuộc tính kiểu số nguyên không dấu: thứ tự được sắp xếp theo chiều tăng dần (từ số nhỏ đến số lớn).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Đối với thuộc tính kiểu dữ liệu còn lại: thứ tự sắp xếp cũng từ nhỏ đến lớn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