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v4xHap68Q8xqr1sy0Zyh4o6jh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688a36c3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4688a36c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688a36c3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4688a36c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Một số đối tượng sẵn có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Đối tượng Arguments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Mỗi khi hàm được gọi, có một biến số đặc biệt tên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arguments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được thêm vào bên trong phạm vi của function. Biến số này chứa một thuộc tính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length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để xác định số lượng tham số truyền vào.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688a36c37_0_2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Đối tượng Math</a:t>
            </a:r>
            <a:endParaRPr/>
          </a:p>
        </p:txBody>
      </p:sp>
      <p:sp>
        <p:nvSpPr>
          <p:cNvPr id="80" name="Google Shape;80;g24688a36c37_0_2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Cái tên đã nói lên tất cả. Đúng vậy, đối tượng Math chứa các hàm phục vụ cho tính toán số học như: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Math.min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Tìm giá trị nhỏ nhất.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Math.max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Tìm giá trị lớn nhất.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Math.sqrt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Tìm giá trị căn bậc hai.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Math.abs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Tìm giá trị tuyệt đối.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688a36c37_0_7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Đối tượng Global</a:t>
            </a:r>
            <a:endParaRPr/>
          </a:p>
        </p:txBody>
      </p:sp>
      <p:sp>
        <p:nvSpPr>
          <p:cNvPr id="86" name="Google Shape;86;g24688a36c37_0_7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Trên với trình duyệt,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lớn nhất chính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window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Mọi biến global đều thuộc đối tượng này.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