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JMjeCqi+N6mkaAA6H48b93eTK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Copy Object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Copy object sử dụng vòng lặp for...in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Sau đây là một số cách để copy object thành hai đối tượng độc lập: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Copy từng thuộc tính sử dụng vòng lặp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for...in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Copy nông (shallow copy) sử dụng hàm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Object.assign()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hoặc cú pháp spread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(...)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Copy sâu (deep copy) sử dụng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JSON.stringify()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JSON.parse()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hoặc thư viện có sẵn.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