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cYOx15fgSJ2Xx6VMNorI5eNAD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a725b1f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e3a725b1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a725b1f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e3a725b1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a725b1f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3a725b1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a725b1f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3a725b1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a725b1f1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e3a725b1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a725b1f1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e3a725b1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Garbage collection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Khả năng truy cập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Ý tưởng chính của việc quản lý bộ nhớ trong JavaScript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khả năng truy cập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Những giá trị "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thể truy cập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 là những giá trị được lưu trong bộ nhớ theo một cách nào đó, để có thể truy cập và sử dụng.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3a725b1f1_0_2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Khả năng truy cập</a:t>
            </a:r>
            <a:endParaRPr/>
          </a:p>
        </p:txBody>
      </p:sp>
      <p:pic>
        <p:nvPicPr>
          <p:cNvPr id="80" name="Google Shape;80;g1e3a725b1f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75" y="1552750"/>
            <a:ext cx="13716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e3a725b1f1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475" y="1484100"/>
            <a:ext cx="21431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3a725b1f1_0_14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Hai tham chi</a:t>
            </a:r>
            <a:r>
              <a:rPr lang="en"/>
              <a:t>ếu đến object</a:t>
            </a:r>
            <a:endParaRPr/>
          </a:p>
        </p:txBody>
      </p:sp>
      <p:pic>
        <p:nvPicPr>
          <p:cNvPr id="87" name="Google Shape;87;g1e3a725b1f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494675"/>
            <a:ext cx="1371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3a725b1f1_0_2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Object có liên kết nội bộ</a:t>
            </a:r>
            <a:endParaRPr/>
          </a:p>
        </p:txBody>
      </p:sp>
      <p:pic>
        <p:nvPicPr>
          <p:cNvPr id="93" name="Google Shape;93;g1e3a725b1f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475" y="1515775"/>
            <a:ext cx="32099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3a725b1f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800" y="1484100"/>
            <a:ext cx="3800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a725b1f1_0_30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Object có liên kết nội bộ</a:t>
            </a:r>
            <a:endParaRPr/>
          </a:p>
        </p:txBody>
      </p:sp>
      <p:pic>
        <p:nvPicPr>
          <p:cNvPr id="100" name="Google Shape;100;g1e3a725b1f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25" y="1500188"/>
            <a:ext cx="1371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3a725b1f1_0_37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Nhóm các object không thể truy cập</a:t>
            </a:r>
            <a:endParaRPr/>
          </a:p>
        </p:txBody>
      </p:sp>
      <p:pic>
        <p:nvPicPr>
          <p:cNvPr id="106" name="Google Shape;106;g1e3a725b1f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605550"/>
            <a:ext cx="4000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3a725b1f1_0_44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Thuật toán Garbage collection trong JavaScript</a:t>
            </a:r>
            <a:endParaRPr/>
          </a:p>
        </p:txBody>
      </p:sp>
      <p:pic>
        <p:nvPicPr>
          <p:cNvPr id="112" name="Google Shape;112;g1e3a725b1f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00" y="1463000"/>
            <a:ext cx="44100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e3a725b1f1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588" y="3221525"/>
            <a:ext cx="44100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e3a725b1f1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738" y="1331700"/>
            <a:ext cx="44100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e3a725b1f1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1663" y="3221525"/>
            <a:ext cx="44100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