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ora"/>
      <p:regular r:id="rId15"/>
      <p:bold r:id="rId16"/>
      <p:italic r:id="rId17"/>
      <p:boldItalic r:id="rId18"/>
    </p:embeddedFon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ujYUTNHNvzn/TS3/t23vqPruV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1.xml"/><Relationship Id="rId18" Type="http://schemas.openxmlformats.org/officeDocument/2006/relationships/font" Target="fonts/Lo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e4ee966a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4e4ee966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4ee966a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4e4ee966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e4ee966a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4e4ee966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của Object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Trong JavaScript, hành động của object được biểu diễn bởi hàm. Ví dụ đối tượng user với hành động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sayHello()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e4ee966a6_0_2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Từ khóa this trong JavaScript</a:t>
            </a:r>
            <a:endParaRPr/>
          </a:p>
        </p:txBody>
      </p:sp>
      <p:sp>
        <p:nvSpPr>
          <p:cNvPr id="80" name="Google Shape;80;g24e4ee966a6_0_2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Giá trị của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trong JavaScript chính là object gọi phương thức - đối tượng trước dấu chấm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(.)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e4ee966a6_0_9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trong JavaScript không được "bind"</a:t>
            </a:r>
            <a:endParaRPr/>
          </a:p>
        </p:txBody>
      </p:sp>
      <p:sp>
        <p:nvSpPr>
          <p:cNvPr id="86" name="Google Shape;86;g24e4ee966a6_0_9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Khác với các ngôn ngữ lập trình khác, từ khóa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có thể dùng ở bất kỳ hàm nào (không chỉ là phương thức của object).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e4ee966a6_0_16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Arrow function không có this</a:t>
            </a:r>
            <a:endParaRPr/>
          </a:p>
        </p:txBody>
      </p:sp>
      <p:sp>
        <p:nvSpPr>
          <p:cNvPr id="92" name="Google Shape;92;g24e4ee966a6_0_16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Nếu bạn truy cập this bên trong arrow function thì JavaScript sẽ hiểu this là đối tượng ứng với ngữ cảnh gần nhất bên ngoài có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lúc gọi hàm.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