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4WOo67hpiw5TfFrOC20GlJpyN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NlvKvQWB2E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This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https://www.youtube.com/watch?v=NlvKvQWB2EI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