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ora"/>
      <p:regular r:id="rId15"/>
      <p:bold r:id="rId16"/>
      <p:italic r:id="rId17"/>
      <p:boldItalic r:id="rId18"/>
    </p:embeddedFon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ZWdIHI+TwjTnUyfVw1tc8TqEq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1.xml"/><Relationship Id="rId18" Type="http://schemas.openxmlformats.org/officeDocument/2006/relationships/font" Target="fonts/Lo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a88dc2f9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e3a88dc2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3a88dc2f9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e3a88dc2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3a88dc2f9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e3a88dc2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Symbol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Symbol là gì?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Symbol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là một kiểu dữ liệu dạng primitive data. Để tạo mới một Symbol, bạn có thể dùng hàm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Symbol()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3a88dc2f9_0_9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Một số đặc điểm của Symbol trong JavaScript</a:t>
            </a:r>
            <a:endParaRPr/>
          </a:p>
        </p:txBody>
      </p:sp>
      <p:sp>
        <p:nvSpPr>
          <p:cNvPr id="80" name="Google Shape;80;g1e3a88dc2f9_0_9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Symbol luôn khác nhau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Symbol không tự convert sang string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3a88dc2f9_0_17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Sử dụng Global Symbol</a:t>
            </a:r>
            <a:endParaRPr/>
          </a:p>
        </p:txBody>
      </p:sp>
      <p:sp>
        <p:nvSpPr>
          <p:cNvPr id="86" name="Google Shape;86;g1e3a88dc2f9_0_17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Sử dụng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Symbol.for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Sử dụng </a:t>
            </a:r>
            <a:r>
              <a:rPr b="1"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Symbol.keyFor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3a88dc2f9_0_25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Ứng dụng của Symbol</a:t>
            </a:r>
            <a:endParaRPr/>
          </a:p>
        </p:txBody>
      </p:sp>
      <p:sp>
        <p:nvSpPr>
          <p:cNvPr id="92" name="Google Shape;92;g1e3a88dc2f9_0_2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Symbol có thể làm key cho thuộc tính của Object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Symbol được dùng để tránh gây xung đột về tên 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