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7VhCT9/02y/GGkYUqMMPKbTJ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7b5836b75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47b5836b7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Giới thiệu về browser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Browser là gì?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Web Browser hay còn gọi là Browser được dịch ra tiếng Việt là trình duyệt web.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Công dụng của trình duyệt web chính là giúp bạn có thể truy cập các trang web mà bạn muốn và thực hiện các hoạt động trên đó như: Tìm kiếm thông tin, xem phim, đọc sách báo, chơi game, đăng nhập tài khoản thuộc trang web,…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7b5836b75_1_2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 trình duyệt phổ biến hiện nay</a:t>
            </a:r>
            <a:endParaRPr/>
          </a:p>
        </p:txBody>
      </p:sp>
      <p:pic>
        <p:nvPicPr>
          <p:cNvPr id="80" name="Google Shape;80;g247b5836b75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100" y="1484100"/>
            <a:ext cx="6234667" cy="35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